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B04FDF-DE8B-48F0-9D2F-EDA5D0861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CF89FA-5C72-488F-85FE-D4DF5E8D9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1EA1750-51FE-4599-AC6A-BC5FCE27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1EA5B70-722D-46B7-BFC6-7D8956C7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AB66EAB-5614-41F7-9747-696E6787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2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857BD0-6F12-48E7-B8C2-236DCE49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75947FE-3E54-45F2-818D-F83CA1D84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9EA7A4C-F093-42F4-A08A-ABDC09AE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C9CE75F-9421-4F11-BB0A-E92AA9C0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1F47807-D4B9-411D-8A16-D94C20FD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8279BDE-DB24-46BD-A020-77B497E9E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B3B194D-074E-4843-A827-816424AC8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D8155C3-1B79-4A49-A249-11C72C6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FD6848F-0E3F-47D9-A377-BB1144CA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75A2FCE-22C2-4829-B6B3-F17CC811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77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83406-4913-4A5B-A8A8-416FDD19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36AE303-DF02-4E8C-A3D5-654612DE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995266A-773C-4131-8493-940A9B8C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9F19565-83FF-45AD-89F8-34712F50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1D1E9EB-D0F9-4303-9037-7230F85D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21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E3AF4A-6DE9-4CE9-AFB3-947BCBE3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EA19012-8EC4-4114-93A9-030AF460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42A2196-851E-4BD4-832D-6E410CF0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29083E5-31E9-4392-8BB0-B3C6DFBF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E4D9194-8610-4A2C-A7C4-EB6A2215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90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9A7F55-83DF-4EA8-A8BA-478C0A78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8AC9EEB-6F90-4296-9318-B9B8EAB31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86CE28E-4522-49E0-AA20-337E6841A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79FCF49-F9AF-4041-9792-1504EC20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7196861-D0D8-4AF7-A064-3D54C1F5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46E03A7-0911-47C8-B5E4-05897B86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65D260-AF7C-4B59-844D-7CD74AAE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5614C2D-3AB0-4115-99AF-FC89B52B3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DA470B2-8227-443D-B9CA-A2E1FCA0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DC3FCAA0-FFDA-42D0-BC1D-E16EB581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05CE721-88E7-4EA8-BDF1-181C7EA82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61A3C17-9729-44F6-99E8-1E01FE88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E1A018F-2D81-4A19-A1E2-7AD9DB49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F73B617E-797E-48D0-B560-3F245DFE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7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D51B3B-D4CF-4CB4-8AC7-9534A873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12747A08-97D4-4D3C-8C2C-80E82921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51A324F-D5FE-4BAD-8543-9DCBB088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05AF7A2-31AA-4339-A2D3-46D4274A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FD7146AA-E1C4-4F00-95BE-9B6833C9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31B9AF3-8C47-4336-B57A-6F9B285B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D9AE19F-E76A-4469-A0A1-C418BEB1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6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C907DD-6473-47A5-8390-6CEADFDE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D71CCE0-44B9-4006-9E88-B39C6E39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F163B52-100B-4A7A-A6C2-A06FE98E9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BA8172D-7957-444F-81DA-C982DC33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22E4238-9228-49E8-B486-EA99BA99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F0907F4-9C96-4C29-AA5E-3BB6A3E8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7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A8E577-CCC0-4BD2-90DE-1453B3A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D39291A-B41A-44D0-A0BC-9A9610467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DCB5F1F-138D-4E20-B1D5-4889F692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FB09548-5C49-4896-A374-E082581F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A6EC56C-1973-4752-B21E-B88BC97A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88AC5A0-1340-45BE-A49C-A931DFED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5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B05CA96-A4B1-4771-951C-038DFA24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64D8E4F-177E-434A-8F93-B8307FF5E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4CCF77E-09A6-4B4C-B9B8-281C79003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6C4E-C321-4B68-A9B4-1202725C3BBD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2E99979-2B2E-4A18-A286-439123B16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00B86BF-E4EC-478D-A370-079E94C5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A2C8-8E4A-4F53-AC34-D8A05E63D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EFB5298-E356-4AF8-A95C-8FF550CF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8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6ECE841-E3CE-4458-814A-6FD7037A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3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10CD3EF-8D1E-40D3-92DF-B62063E3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5" y="0"/>
            <a:ext cx="10641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2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9" y="0"/>
            <a:ext cx="7973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84761AB-51B8-42F8-80FC-2EC675F1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Dousseau</dc:creator>
  <cp:lastModifiedBy>ALUNOS</cp:lastModifiedBy>
  <cp:revision>3</cp:revision>
  <dcterms:created xsi:type="dcterms:W3CDTF">2019-07-01T12:44:24Z</dcterms:created>
  <dcterms:modified xsi:type="dcterms:W3CDTF">2019-07-01T14:19:28Z</dcterms:modified>
</cp:coreProperties>
</file>