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81" r:id="rId6"/>
    <p:sldId id="285" r:id="rId7"/>
    <p:sldId id="282" r:id="rId8"/>
    <p:sldId id="283" r:id="rId9"/>
    <p:sldId id="284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8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814047-2F5B-4FF9-9899-C7053657F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ED2737-F7AF-44E6-AC0E-F5C8BCD716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EA8EDA-B8F3-429A-BD7B-78C8791A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F42-8F06-4A5A-B846-672023819C34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CA58742-ECB1-4312-A90C-A6901B1F1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B26793-10D0-4260-B4EB-452F0236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35F6-761D-4150-9851-74DE13CAA5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6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997904-16DE-4714-A05B-B82DAE46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922A1D-E48C-4C6F-92EF-952206158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B4167C-F79C-484B-8A23-8EAF7D97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F42-8F06-4A5A-B846-672023819C34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61740E-932C-4840-81C5-1C168157F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304E4F-A2B6-48CB-87B3-9E284F4A7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35F6-761D-4150-9851-74DE13CAA5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49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3682BE-2052-418F-95ED-227D7E551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A587CFC-671D-4EC5-9165-D0E325239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A8E296-3C12-406D-8975-3E299090F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F42-8F06-4A5A-B846-672023819C34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F52F7C-12D7-4105-AE8B-007B8CEC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27C810-8DB2-484C-BC5E-CEEBA742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35F6-761D-4150-9851-74DE13CAA5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287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06EE0D-53B1-4452-9AAE-4B9A32A69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77BCA8-5A06-4648-A1C9-95BF74CBE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70246E-57E0-4669-BB83-84D7842E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F42-8F06-4A5A-B846-672023819C34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9A59A4-CC6B-4D2A-95AD-7E1D5D0A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1B9F96-62E3-4AC4-9F99-45D734CC9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35F6-761D-4150-9851-74DE13CAA5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96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FC2821-602A-42D4-82FB-32A45F072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611B4BE-7059-4100-88D4-BF9C19C48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852525-0818-45E5-904D-B70DF27C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F42-8F06-4A5A-B846-672023819C34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B86842-0275-4613-BC0D-86CC327DE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D78F696-50EA-4B41-A0B2-6E0BEEC8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35F6-761D-4150-9851-74DE13CAA5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457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F36E7-4653-4E5A-8464-8CDA0A2C2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78AE9F-ECC4-4142-9A4D-F80E5F592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0A8669-8EAC-4B7E-99EB-6BCA995E8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F93B87-D3F9-4247-8800-A975E0CCD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F42-8F06-4A5A-B846-672023819C34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78F072-A67F-40A1-83C7-1FEDD270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0E4CF0-B922-48BA-9B09-1ECE4C77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35F6-761D-4150-9851-74DE13CAA5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09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A0685-E043-4AA3-AE93-9CA0DFAC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2725F2-35E6-4FBC-A6C1-5E0CEA186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11E7BA2-548A-4FA5-8970-CFB83DC23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FAC8667-180F-4D86-B839-C9C39A3BF6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A73230F-CA0F-423D-9291-50115BE21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CDDC78-4C84-4ACC-91E4-21E8D0C44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F42-8F06-4A5A-B846-672023819C34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CDB0760-028C-4563-AB6B-9C4ACE77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3ED3592-EEDA-4FF6-8DE3-625A75090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35F6-761D-4150-9851-74DE13CAA5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322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DAB422-6110-480B-8274-6BEB48E9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2D82399-7C48-44FF-8FC9-1A36C61F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F42-8F06-4A5A-B846-672023819C34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5DAEC30-D462-40A6-B8C0-93CCDBBCF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2EB498-15AC-4B25-A5B5-B1AEA5438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35F6-761D-4150-9851-74DE13CAA5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486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8CAA87A-A1A6-44A4-B6EF-DFA421660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F42-8F06-4A5A-B846-672023819C34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F322512-1306-44F1-B178-0FA33268E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BF10C9-7528-4B15-B326-600A753A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35F6-761D-4150-9851-74DE13CAA5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2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879916-7405-417E-9DE7-FB8A0440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16AACB-71DE-43B4-AEBE-68C424E50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EA99B0-FB6E-4961-8D94-2F6AC0CC0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5C3984C-3791-4BA4-B5D5-99C36453E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F42-8F06-4A5A-B846-672023819C34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692345-43FA-4789-A1EC-56DB1CF4D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80B4DE-7078-4C93-AA09-5281E9B9C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35F6-761D-4150-9851-74DE13CAA5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418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D6985-3069-4B67-8A6A-AFDAE79B5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95F5088-6828-4D78-AAF5-6FF306A9FA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7C60FDC-7E8E-4200-AE21-2CC93C39D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9EA57D-61CA-41F9-A311-7CD17021A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B0F42-8F06-4A5A-B846-672023819C34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18B82D-0DBC-45F7-9F59-CCDC38E78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C527CE-EFA6-4DF2-A270-44FFB0D8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35F6-761D-4150-9851-74DE13CAA5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96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BD90533-E727-4A50-B66C-1505F4DA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649D45-CC8C-4BDE-B665-DCF5F8347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9643FD-472C-4706-8EFE-FD1B3A404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B0F42-8F06-4A5A-B846-672023819C34}" type="datetimeFigureOut">
              <a:rPr lang="pt-BR" smtClean="0"/>
              <a:t>28/05/2019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0ED338-A69A-40F7-B41F-ADE2E5058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D17C18-EFF1-491E-8EAC-E0BFC91AD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E35F6-761D-4150-9851-74DE13CAA5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9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image" Target="../media/image9.jpg"/><Relationship Id="rId18" Type="http://schemas.openxmlformats.org/officeDocument/2006/relationships/slide" Target="slide10.xml"/><Relationship Id="rId3" Type="http://schemas.openxmlformats.org/officeDocument/2006/relationships/image" Target="../media/image4.jpg"/><Relationship Id="rId21" Type="http://schemas.openxmlformats.org/officeDocument/2006/relationships/image" Target="../media/image13.jpg"/><Relationship Id="rId7" Type="http://schemas.openxmlformats.org/officeDocument/2006/relationships/image" Target="../media/image6.jpg"/><Relationship Id="rId12" Type="http://schemas.openxmlformats.org/officeDocument/2006/relationships/slide" Target="slide20.xml"/><Relationship Id="rId17" Type="http://schemas.openxmlformats.org/officeDocument/2006/relationships/image" Target="../media/image11.jpg"/><Relationship Id="rId25" Type="http://schemas.openxmlformats.org/officeDocument/2006/relationships/image" Target="../media/image15.jpg"/><Relationship Id="rId2" Type="http://schemas.openxmlformats.org/officeDocument/2006/relationships/slide" Target="slide4.xml"/><Relationship Id="rId16" Type="http://schemas.openxmlformats.org/officeDocument/2006/relationships/slide" Target="slide14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openxmlformats.org/officeDocument/2006/relationships/image" Target="../media/image8.jpg"/><Relationship Id="rId24" Type="http://schemas.openxmlformats.org/officeDocument/2006/relationships/slide" Target="slide16.xml"/><Relationship Id="rId5" Type="http://schemas.openxmlformats.org/officeDocument/2006/relationships/image" Target="../media/image5.jpg"/><Relationship Id="rId15" Type="http://schemas.openxmlformats.org/officeDocument/2006/relationships/image" Target="../media/image10.jpg"/><Relationship Id="rId23" Type="http://schemas.openxmlformats.org/officeDocument/2006/relationships/image" Target="../media/image14.jpg"/><Relationship Id="rId10" Type="http://schemas.openxmlformats.org/officeDocument/2006/relationships/slide" Target="slide24.xml"/><Relationship Id="rId19" Type="http://schemas.openxmlformats.org/officeDocument/2006/relationships/image" Target="../media/image12.jpg"/><Relationship Id="rId4" Type="http://schemas.openxmlformats.org/officeDocument/2006/relationships/slide" Target="slide8.xml"/><Relationship Id="rId9" Type="http://schemas.openxmlformats.org/officeDocument/2006/relationships/image" Target="../media/image7.jpg"/><Relationship Id="rId14" Type="http://schemas.openxmlformats.org/officeDocument/2006/relationships/slide" Target="slide26.xml"/><Relationship Id="rId22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62A9B9F-52F1-4877-8E30-1FB6B2E4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5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árvore, ao ar livre, pessoa&#10;&#10;Descrição gerada com muito alta confiança">
            <a:extLst>
              <a:ext uri="{FF2B5EF4-FFF2-40B4-BE49-F238E27FC236}">
                <a16:creationId xmlns:a16="http://schemas.microsoft.com/office/drawing/2014/main" id="{D683B49B-3302-4D5D-A66F-932BD7D6A1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pessoa, ao ar livre&#10;&#10;Descrição gerada com alta confiança">
            <a:extLst>
              <a:ext uri="{FF2B5EF4-FFF2-40B4-BE49-F238E27FC236}">
                <a16:creationId xmlns:a16="http://schemas.microsoft.com/office/drawing/2014/main" id="{007D5010-4709-493A-8F4F-43B7EEE8E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Uma imagem contendo clip-art&#10;&#10;Descrição gerada com muito alta confiança">
            <a:hlinkClick r:id="rId3" action="ppaction://hlinksldjump"/>
            <a:extLst>
              <a:ext uri="{FF2B5EF4-FFF2-40B4-BE49-F238E27FC236}">
                <a16:creationId xmlns:a16="http://schemas.microsoft.com/office/drawing/2014/main" id="{C7F6815A-FEFB-4E5C-B4CF-A03BCE9DA1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039" y="6178932"/>
            <a:ext cx="1402083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8700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pessoa, interior, homem&#10;&#10;Descrição gerada com alta confiança">
            <a:extLst>
              <a:ext uri="{FF2B5EF4-FFF2-40B4-BE49-F238E27FC236}">
                <a16:creationId xmlns:a16="http://schemas.microsoft.com/office/drawing/2014/main" id="{1E9FC641-C08B-4BBA-83C0-8290DC04C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7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texto, preto&#10;&#10;Descrição gerada com alta confiança">
            <a:extLst>
              <a:ext uri="{FF2B5EF4-FFF2-40B4-BE49-F238E27FC236}">
                <a16:creationId xmlns:a16="http://schemas.microsoft.com/office/drawing/2014/main" id="{A1442631-17A0-4647-8C89-5F526F552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Uma imagem contendo clip-art&#10;&#10;Descrição gerada com muito alta confiança">
            <a:hlinkClick r:id="rId3" action="ppaction://hlinksldjump"/>
            <a:extLst>
              <a:ext uri="{FF2B5EF4-FFF2-40B4-BE49-F238E27FC236}">
                <a16:creationId xmlns:a16="http://schemas.microsoft.com/office/drawing/2014/main" id="{33A96786-1190-4BD2-8EF6-BF29C5A97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039" y="6178932"/>
            <a:ext cx="1402083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4879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6ED026E8-D557-452F-A3BA-542F78116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9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interior&#10;&#10;Descrição gerada com alta confiança">
            <a:extLst>
              <a:ext uri="{FF2B5EF4-FFF2-40B4-BE49-F238E27FC236}">
                <a16:creationId xmlns:a16="http://schemas.microsoft.com/office/drawing/2014/main" id="{984687E5-FB32-4F7B-A7AF-CD4EE8400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Uma imagem contendo clip-art&#10;&#10;Descrição gerada com muito alta confiança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82E79F24-2D06-4E4F-9C0F-0D64E15CB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039" y="6178932"/>
            <a:ext cx="1402083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8734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A2830F5-60A0-4AC5-92D8-152C268D7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5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texto&#10;&#10;Descrição gerada com alta confiança">
            <a:extLst>
              <a:ext uri="{FF2B5EF4-FFF2-40B4-BE49-F238E27FC236}">
                <a16:creationId xmlns:a16="http://schemas.microsoft.com/office/drawing/2014/main" id="{44566151-CE64-43C6-B00D-36F5FA043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Uma imagem contendo clip-art&#10;&#10;Descrição gerada com muito alta confiança">
            <a:hlinkClick r:id="rId3" action="ppaction://hlinksldjump"/>
            <a:extLst>
              <a:ext uri="{FF2B5EF4-FFF2-40B4-BE49-F238E27FC236}">
                <a16:creationId xmlns:a16="http://schemas.microsoft.com/office/drawing/2014/main" id="{F661C9B8-C9BE-4E8C-8099-187656787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039" y="6178932"/>
            <a:ext cx="1402083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46254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pessoa&#10;&#10;Descrição gerada com alta confiança">
            <a:extLst>
              <a:ext uri="{FF2B5EF4-FFF2-40B4-BE49-F238E27FC236}">
                <a16:creationId xmlns:a16="http://schemas.microsoft.com/office/drawing/2014/main" id="{57ACEFED-F2D7-4415-BE59-E40044176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1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AF49AE8B-B8FF-40AC-A421-3532E15FA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Uma imagem contendo clip-art&#10;&#10;Descrição gerada com muito alta confiança">
            <a:hlinkClick r:id="rId3" action="ppaction://hlinksldjump"/>
            <a:extLst>
              <a:ext uri="{FF2B5EF4-FFF2-40B4-BE49-F238E27FC236}">
                <a16:creationId xmlns:a16="http://schemas.microsoft.com/office/drawing/2014/main" id="{27684777-C244-489D-AEB1-4296DC538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039" y="6178932"/>
            <a:ext cx="1402083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64970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D67D520-8BCA-41AF-9534-41CF6FBE4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A9F2B21-C0D4-4EAE-90B2-DE4EDAE50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5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céu, sentado&#10;&#10;Descrição gerada com alta confiança">
            <a:extLst>
              <a:ext uri="{FF2B5EF4-FFF2-40B4-BE49-F238E27FC236}">
                <a16:creationId xmlns:a16="http://schemas.microsoft.com/office/drawing/2014/main" id="{8B011FB6-19A5-4F9D-9EAC-904E708B0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42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mesa&#10;&#10;Descrição gerada com alta confiança">
            <a:extLst>
              <a:ext uri="{FF2B5EF4-FFF2-40B4-BE49-F238E27FC236}">
                <a16:creationId xmlns:a16="http://schemas.microsoft.com/office/drawing/2014/main" id="{67BF7EA2-41C4-4E6E-92C9-BA84A7B64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Uma imagem contendo clip-art&#10;&#10;Descrição gerada com muito alta confiança">
            <a:hlinkClick r:id="rId3" action="ppaction://hlinksldjump"/>
            <a:extLst>
              <a:ext uri="{FF2B5EF4-FFF2-40B4-BE49-F238E27FC236}">
                <a16:creationId xmlns:a16="http://schemas.microsoft.com/office/drawing/2014/main" id="{B57A4FFD-1CC0-4931-8ED3-3F7DB1168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039" y="6178932"/>
            <a:ext cx="1402083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1019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equipamentos eletrônicos, circuito&#10;&#10;Descrição gerada com muito alta confiança">
            <a:extLst>
              <a:ext uri="{FF2B5EF4-FFF2-40B4-BE49-F238E27FC236}">
                <a16:creationId xmlns:a16="http://schemas.microsoft.com/office/drawing/2014/main" id="{8CA5F183-B770-4469-A9D0-5C4CB34B2B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5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equipamentos eletrônicos, circuito&#10;&#10;Descrição gerada com alta confiança">
            <a:extLst>
              <a:ext uri="{FF2B5EF4-FFF2-40B4-BE49-F238E27FC236}">
                <a16:creationId xmlns:a16="http://schemas.microsoft.com/office/drawing/2014/main" id="{D5BEDCAF-719E-46AA-911C-48F915CDB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9C6D7BAD-B703-4A3C-A1E8-ACAF2E584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039" y="6178932"/>
            <a:ext cx="1402083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09576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39D1070-A2D6-4D72-92D0-4C455FC02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8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776CB3A-62D4-4E5E-BF19-BF763DF8E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6" y="0"/>
            <a:ext cx="12158227" cy="6858000"/>
          </a:xfrm>
          <a:prstGeom prst="rect">
            <a:avLst/>
          </a:prstGeom>
        </p:spPr>
      </p:pic>
      <p:pic>
        <p:nvPicPr>
          <p:cNvPr id="3" name="Imagem 2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8FB7B3A5-3993-4F3B-A129-DCDCC1CFF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039" y="6178932"/>
            <a:ext cx="1402083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79985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403B37FC-C3F5-43BB-A889-5B065A7D7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DDFAA10-97A1-4B3E-8C99-0F866F9A5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C2EC041B-E877-4AEE-AACC-7E69D3DD2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039" y="6178932"/>
            <a:ext cx="1402083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8763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AE2C687-27A8-4870-B7A8-929265744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5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Imagem 79" descr="Uma imagem contendo vestuário&#10;&#10;Descrição gerada com alta confiança">
            <a:hlinkClick r:id="rId2" action="ppaction://hlinksldjump"/>
            <a:extLst>
              <a:ext uri="{FF2B5EF4-FFF2-40B4-BE49-F238E27FC236}">
                <a16:creationId xmlns:a16="http://schemas.microsoft.com/office/drawing/2014/main" id="{19B9E039-CF0A-415E-ABC1-5FB169576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" y="859962"/>
            <a:ext cx="3042000" cy="1715037"/>
          </a:xfrm>
          <a:prstGeom prst="rect">
            <a:avLst/>
          </a:prstGeom>
        </p:spPr>
      </p:pic>
      <p:pic>
        <p:nvPicPr>
          <p:cNvPr id="82" name="Imagem 81" descr="Uma imagem contendo material de escritório&#10;&#10;Descrição gerada com alta confiança">
            <a:hlinkClick r:id="rId4" action="ppaction://hlinksldjump"/>
            <a:extLst>
              <a:ext uri="{FF2B5EF4-FFF2-40B4-BE49-F238E27FC236}">
                <a16:creationId xmlns:a16="http://schemas.microsoft.com/office/drawing/2014/main" id="{E2FCD1DB-8F02-4995-9C54-5BCB488C2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98" y="856395"/>
            <a:ext cx="3054598" cy="1718604"/>
          </a:xfrm>
          <a:prstGeom prst="rect">
            <a:avLst/>
          </a:prstGeom>
        </p:spPr>
      </p:pic>
      <p:pic>
        <p:nvPicPr>
          <p:cNvPr id="86" name="Imagem 85" descr="Uma imagem contendo equipamentos eletrônicos, circuito&#10;&#10;Descrição gerada com muito alta confiança">
            <a:hlinkClick r:id="rId6" action="ppaction://hlinksldjump"/>
            <a:extLst>
              <a:ext uri="{FF2B5EF4-FFF2-40B4-BE49-F238E27FC236}">
                <a16:creationId xmlns:a16="http://schemas.microsoft.com/office/drawing/2014/main" id="{F312D83D-146E-41B8-A15F-702CF362A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00" y="857613"/>
            <a:ext cx="3042000" cy="1715037"/>
          </a:xfrm>
          <a:prstGeom prst="rect">
            <a:avLst/>
          </a:prstGeom>
        </p:spPr>
      </p:pic>
      <p:pic>
        <p:nvPicPr>
          <p:cNvPr id="92" name="Imagem 91">
            <a:hlinkClick r:id="rId8" action="ppaction://hlinksldjump"/>
            <a:extLst>
              <a:ext uri="{FF2B5EF4-FFF2-40B4-BE49-F238E27FC236}">
                <a16:creationId xmlns:a16="http://schemas.microsoft.com/office/drawing/2014/main" id="{E25F9DA3-98C6-4EFE-8D22-3047833AEF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96" y="2570890"/>
            <a:ext cx="3044452" cy="1711516"/>
          </a:xfrm>
          <a:prstGeom prst="rect">
            <a:avLst/>
          </a:prstGeom>
        </p:spPr>
      </p:pic>
      <p:pic>
        <p:nvPicPr>
          <p:cNvPr id="94" name="Imagem 93" descr="Uma imagem contendo interior, parede&#10;&#10;Descrição gerada com alta confiança">
            <a:hlinkClick r:id="rId10" action="ppaction://hlinksldjump"/>
            <a:extLst>
              <a:ext uri="{FF2B5EF4-FFF2-40B4-BE49-F238E27FC236}">
                <a16:creationId xmlns:a16="http://schemas.microsoft.com/office/drawing/2014/main" id="{29DCB7CD-FEC6-48A2-A6D9-9C94C4ADB4B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548" y="2570890"/>
            <a:ext cx="3042000" cy="1715037"/>
          </a:xfrm>
          <a:prstGeom prst="rect">
            <a:avLst/>
          </a:prstGeom>
        </p:spPr>
      </p:pic>
      <p:pic>
        <p:nvPicPr>
          <p:cNvPr id="100" name="Imagem 99" descr="Uma imagem contendo céu, interior, parede&#10;&#10;Descrição gerada com alta confiança">
            <a:hlinkClick r:id="rId12" action="ppaction://hlinksldjump"/>
            <a:extLst>
              <a:ext uri="{FF2B5EF4-FFF2-40B4-BE49-F238E27FC236}">
                <a16:creationId xmlns:a16="http://schemas.microsoft.com/office/drawing/2014/main" id="{251E3589-4EAE-4AFC-A10A-C65435884D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000" y="4276534"/>
            <a:ext cx="3042000" cy="1722670"/>
          </a:xfrm>
          <a:prstGeom prst="rect">
            <a:avLst/>
          </a:prstGeom>
        </p:spPr>
      </p:pic>
      <p:pic>
        <p:nvPicPr>
          <p:cNvPr id="102" name="Imagem 101" descr="Uma imagem contendo edifício, pessoa, homem&#10;&#10;Descrição gerada com muito alta confiança">
            <a:hlinkClick r:id="rId14" action="ppaction://hlinksldjump"/>
            <a:extLst>
              <a:ext uri="{FF2B5EF4-FFF2-40B4-BE49-F238E27FC236}">
                <a16:creationId xmlns:a16="http://schemas.microsoft.com/office/drawing/2014/main" id="{44EC6D85-96AD-49E1-B3A3-FC44E8B6E7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000" y="4284167"/>
            <a:ext cx="3042000" cy="1715037"/>
          </a:xfrm>
          <a:prstGeom prst="rect">
            <a:avLst/>
          </a:prstGeom>
        </p:spPr>
      </p:pic>
      <p:pic>
        <p:nvPicPr>
          <p:cNvPr id="106" name="Imagem 105" descr="Uma imagem contendo pessoa, interior, mulher, parede&#10;&#10;Descrição gerada com muito alta confiança">
            <a:hlinkClick r:id="rId16" action="ppaction://hlinksldjump"/>
            <a:extLst>
              <a:ext uri="{FF2B5EF4-FFF2-40B4-BE49-F238E27FC236}">
                <a16:creationId xmlns:a16="http://schemas.microsoft.com/office/drawing/2014/main" id="{3F5E36D0-6DED-44FC-85DA-8B726752532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74" y="4274774"/>
            <a:ext cx="3061822" cy="1722668"/>
          </a:xfrm>
          <a:prstGeom prst="rect">
            <a:avLst/>
          </a:prstGeom>
        </p:spPr>
      </p:pic>
      <p:pic>
        <p:nvPicPr>
          <p:cNvPr id="107" name="Imagem 106" descr="Uma imagem contendo árvore, ao ar livre, pessoa, chão&#10;&#10;Descrição gerada com muito alta confiança">
            <a:hlinkClick r:id="rId18" action="ppaction://hlinksldjump"/>
            <a:extLst>
              <a:ext uri="{FF2B5EF4-FFF2-40B4-BE49-F238E27FC236}">
                <a16:creationId xmlns:a16="http://schemas.microsoft.com/office/drawing/2014/main" id="{21D1D516-4669-490E-B246-4B136ECB5F1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00" y="2567368"/>
            <a:ext cx="3061824" cy="1722668"/>
          </a:xfrm>
          <a:prstGeom prst="rect">
            <a:avLst/>
          </a:prstGeom>
        </p:spPr>
      </p:pic>
      <p:pic>
        <p:nvPicPr>
          <p:cNvPr id="108" name="Imagem 107" descr="Uma imagem contendo interior, pessoa, cozinha, parede&#10;&#10;Descrição gerada com alta confiança">
            <a:hlinkClick r:id="rId20" action="ppaction://hlinksldjump"/>
            <a:extLst>
              <a:ext uri="{FF2B5EF4-FFF2-40B4-BE49-F238E27FC236}">
                <a16:creationId xmlns:a16="http://schemas.microsoft.com/office/drawing/2014/main" id="{2369715B-43BF-4BED-AD5D-6AB3664D448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" y="4282406"/>
            <a:ext cx="3042000" cy="1715037"/>
          </a:xfrm>
          <a:prstGeom prst="rect">
            <a:avLst/>
          </a:prstGeom>
        </p:spPr>
      </p:pic>
      <p:pic>
        <p:nvPicPr>
          <p:cNvPr id="109" name="Imagem 108">
            <a:hlinkClick r:id="rId22" action="ppaction://hlinksldjump"/>
            <a:extLst>
              <a:ext uri="{FF2B5EF4-FFF2-40B4-BE49-F238E27FC236}">
                <a16:creationId xmlns:a16="http://schemas.microsoft.com/office/drawing/2014/main" id="{AE4C51FA-FA5C-4895-B7C2-5CE29B418BF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" y="2572651"/>
            <a:ext cx="3042000" cy="1715037"/>
          </a:xfrm>
          <a:prstGeom prst="rect">
            <a:avLst/>
          </a:prstGeom>
        </p:spPr>
      </p:pic>
      <p:pic>
        <p:nvPicPr>
          <p:cNvPr id="110" name="Imagem 109" descr="Uma imagem contendo edifício, ao ar livre&#10;&#10;Descrição gerada com alta confiança">
            <a:hlinkClick r:id="rId24" action="ppaction://hlinksldjump"/>
            <a:extLst>
              <a:ext uri="{FF2B5EF4-FFF2-40B4-BE49-F238E27FC236}">
                <a16:creationId xmlns:a16="http://schemas.microsoft.com/office/drawing/2014/main" id="{03B7424F-78FF-4CB9-BEA7-43DA906FDFE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57613"/>
            <a:ext cx="3042000" cy="17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8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A79F19C-8579-4D30-AC97-B8760D84F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528F829A-2811-4898-8846-851DA2516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Uma imagem contendo clip-art&#10;&#10;Descrição gerada com muito alta confiança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BB964B1-D268-4D05-A4BB-3E5ECE11F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039" y="6178932"/>
            <a:ext cx="1402083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8303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5138A54-270F-4489-A1E0-C12A73E56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5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texto&#10;&#10;Descrição gerada com alta confiança">
            <a:extLst>
              <a:ext uri="{FF2B5EF4-FFF2-40B4-BE49-F238E27FC236}">
                <a16:creationId xmlns:a16="http://schemas.microsoft.com/office/drawing/2014/main" id="{31883B06-0813-4B16-8132-A8275CB63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Uma imagem contendo clip-art&#10;&#10;Descrição gerada com muito alta confiança">
            <a:hlinkClick r:id="rId3" action="ppaction://hlinksldjump"/>
            <a:extLst>
              <a:ext uri="{FF2B5EF4-FFF2-40B4-BE49-F238E27FC236}">
                <a16:creationId xmlns:a16="http://schemas.microsoft.com/office/drawing/2014/main" id="{5E18CED2-DF30-432D-91C3-C29DDBD19D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039" y="6178932"/>
            <a:ext cx="1402083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2666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FC1A507-641B-434E-9FB7-3F9C2D668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55C2421-BA33-4B02-BD9C-E126BE5A3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 descr="Uma imagem contendo clip-art&#10;&#10;Descrição gerada com muito alta confiança">
            <a:hlinkClick r:id="rId3" action="ppaction://hlinksldjump"/>
            <a:extLst>
              <a:ext uri="{FF2B5EF4-FFF2-40B4-BE49-F238E27FC236}">
                <a16:creationId xmlns:a16="http://schemas.microsoft.com/office/drawing/2014/main" id="{EAB5CE52-9537-40AC-ADE8-B6C6B5799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039" y="6178932"/>
            <a:ext cx="1402083" cy="34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7184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Jefferson Dousseau</dc:creator>
  <cp:lastModifiedBy>Jefferson Dousseau</cp:lastModifiedBy>
  <cp:revision>12</cp:revision>
  <dcterms:created xsi:type="dcterms:W3CDTF">2019-05-15T19:01:25Z</dcterms:created>
  <dcterms:modified xsi:type="dcterms:W3CDTF">2019-05-28T13:56:26Z</dcterms:modified>
</cp:coreProperties>
</file>